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Mertens" userId="469deee228348de4" providerId="LiveId" clId="{4C7011F6-EF73-40CC-BC19-4255B0329CC2}"/>
    <pc:docChg chg="modSld">
      <pc:chgData name="Nina Mertens" userId="469deee228348de4" providerId="LiveId" clId="{4C7011F6-EF73-40CC-BC19-4255B0329CC2}" dt="2026-04-28T09:36:30.449" v="11" actId="6549"/>
      <pc:docMkLst>
        <pc:docMk/>
      </pc:docMkLst>
      <pc:sldChg chg="modSp mod">
        <pc:chgData name="Nina Mertens" userId="469deee228348de4" providerId="LiveId" clId="{4C7011F6-EF73-40CC-BC19-4255B0329CC2}" dt="2026-04-28T09:36:30.449" v="11" actId="6549"/>
        <pc:sldMkLst>
          <pc:docMk/>
          <pc:sldMk cId="1997511123" sldId="256"/>
        </pc:sldMkLst>
        <pc:spChg chg="mod">
          <ac:chgData name="Nina Mertens" userId="469deee228348de4" providerId="LiveId" clId="{4C7011F6-EF73-40CC-BC19-4255B0329CC2}" dt="2026-04-28T09:35:19.378" v="1" actId="6549"/>
          <ac:spMkLst>
            <pc:docMk/>
            <pc:sldMk cId="1997511123" sldId="256"/>
            <ac:spMk id="2" creationId="{89486CD9-BA86-2ACE-31A6-AB1368206D47}"/>
          </ac:spMkLst>
        </pc:spChg>
        <pc:spChg chg="mod">
          <ac:chgData name="Nina Mertens" userId="469deee228348de4" providerId="LiveId" clId="{4C7011F6-EF73-40CC-BC19-4255B0329CC2}" dt="2026-04-28T09:36:30.449" v="11" actId="6549"/>
          <ac:spMkLst>
            <pc:docMk/>
            <pc:sldMk cId="1997511123" sldId="256"/>
            <ac:spMk id="464" creationId="{0D2B681A-1BE4-A8CC-C38E-AC5486F10E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A7EF-C30A-9F6A-A9C2-D5D12B12B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307041-A918-0189-EC30-E587CA470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475A0B-2E76-6778-32A6-A354CDF8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00DF-5527-4308-8664-28A0A52A5904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FB2EF3-8E26-CEF0-4D18-5B7725E9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5EF93-601D-3E6C-EDDC-D77C293C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5C54-4B1C-440D-8338-9CCC8DE2E2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93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6C041-C7C4-2C7B-1B61-18F6B877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410F74-0EA4-C814-7FEC-1EBA8F930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832FA5-8F8D-2CBF-09BF-C482652F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00DF-5527-4308-8664-28A0A52A5904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A962FA-18AD-340D-BC96-1CFC55B6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9DAF1F-F080-008B-59F5-AB1D87BD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5C54-4B1C-440D-8338-9CCC8DE2E2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80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EEB8B17-A2E1-49CF-B429-6F3C3E617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88A51F0-B8EC-4A3C-105A-49AD463BB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6F0CFB-2484-DE99-F3DD-0CD471D7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00DF-5527-4308-8664-28A0A52A5904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6A3937-6581-38DB-D62D-2ABF2451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6D3D5A-7AA1-92CD-9810-AD4FBB4C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5C54-4B1C-440D-8338-9CCC8DE2E2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70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7E983-42B4-1EAE-A801-F199A65B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0E9180-C4E9-E21A-0531-048549BD0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927C06-F394-2DA6-6E4D-3E50AB47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00DF-5527-4308-8664-28A0A52A5904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5727F2-1A8C-8805-E1D7-4D7FFCAF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29CF20-EDE3-5E44-AE01-3534E582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5C54-4B1C-440D-8338-9CCC8DE2E2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09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DA04C-F918-7706-6F0A-6371EEB4B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C131B5-4BE6-29F6-383E-4AF466237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13C6E8-3FD6-9E74-FF6D-94B75B6B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00DF-5527-4308-8664-28A0A52A5904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14DFBF-43EF-8DBA-3FC3-2344C39C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849D8C-1A04-215F-D7E8-FEE0E496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5C54-4B1C-440D-8338-9CCC8DE2E2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67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65D6D-EFB9-B1BC-E6EB-AA605FA9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C96EFA-E89D-5CB6-7DD4-CF11C9B2C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15CBA51-35E7-33E6-DC6B-161D87D43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2BD913-9E82-F9D6-E013-7EDBA7DC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00DF-5527-4308-8664-28A0A52A5904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C0D073-5A71-94E9-48FC-EA83E18CA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8F4EE4-FBBB-A217-D996-5F8A6866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5C54-4B1C-440D-8338-9CCC8DE2E2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63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9EB0B-D0BB-3CB9-4B3D-6C7B5333B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748B59-7163-5A76-4C55-654A3F88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4798BB-4EFD-9F98-AC63-9DCCFB1B8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BCAB392-06A1-089B-65C0-54C818484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3B2AEE1-9AE4-A256-CB74-F203672E9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12BA727-B83B-3AF8-66FB-E24B6FEA8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00DF-5527-4308-8664-28A0A52A5904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10A0DAF-4D60-FA74-0EE6-A09C556E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E18989-625D-A7BB-64BD-934983F3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5C54-4B1C-440D-8338-9CCC8DE2E2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40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3C366-7BB3-817E-34E1-EC5440AE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9A511E-88EB-0C66-8AE4-76108F0E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00DF-5527-4308-8664-28A0A52A5904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001EC4-B448-841A-CD53-53CC23CD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0958E6-1661-92A0-2304-8A2FED36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5C54-4B1C-440D-8338-9CCC8DE2E2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40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85CD099-B0D5-AE36-AEAA-0BEBFE79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00DF-5527-4308-8664-28A0A52A5904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B9CEF8-EB21-EA0E-CFC5-5AAD2D38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3A6081-EF19-FE3D-0554-A12BBA20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5C54-4B1C-440D-8338-9CCC8DE2E2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69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8C1D2-98BE-4F13-FAA0-65D724C3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3B43FA-9BE5-4F93-65B4-78C27D4F1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563CD2-C3D0-2604-9B63-AEB6B795F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C1F3C6-EC2B-1470-2355-0111EB985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00DF-5527-4308-8664-28A0A52A5904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E74D6F-B468-8942-BB21-89BD464B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A61521-6F31-01BC-7EFC-32499627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5C54-4B1C-440D-8338-9CCC8DE2E2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03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3F681-07FC-5548-779E-90BBC1B0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144C36F-BBD5-65FC-34A4-D145CAABC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6F973-BC46-B7CA-5B71-A5C757614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08A337-0B20-BEB0-A6B2-313A24FF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00DF-5527-4308-8664-28A0A52A5904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04C7D4-23C3-ACD0-4A14-4843A76B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6DEE5B-5AC5-531E-01C7-6A72C9AC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5C54-4B1C-440D-8338-9CCC8DE2E2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73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83F7F4E-4FA8-11DC-11BE-8CA28096C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585720-923C-39BA-36B1-2018F40E4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91EADD-487A-0100-CAD2-251749EA4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D400DF-5527-4308-8664-28A0A52A5904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8AB82A-E98C-49CF-825A-50C7FEBAE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CE242-962A-9886-3198-840CEE303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F5C54-4B1C-440D-8338-9CCC8DE2E2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53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fo@skm-verein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0" name="Rectangle 899">
            <a:extLst>
              <a:ext uri="{FF2B5EF4-FFF2-40B4-BE49-F238E27FC236}">
                <a16:creationId xmlns:a16="http://schemas.microsoft.com/office/drawing/2014/main" id="{E3D705D9-7390-4F7B-9D62-039F3DCA3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486CD9-BA86-2ACE-31A6-AB136820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6635365" cy="1330841"/>
          </a:xfrm>
          <a:gradFill>
            <a:gsLst>
              <a:gs pos="23000">
                <a:schemeClr val="tx2">
                  <a:lumMod val="10000"/>
                  <a:lumOff val="9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TennisTotal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2026</a:t>
            </a:r>
            <a:b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Camp für Erwachsene</a:t>
            </a:r>
          </a:p>
        </p:txBody>
      </p:sp>
      <p:sp>
        <p:nvSpPr>
          <p:cNvPr id="464" name="Content Placeholder 57">
            <a:extLst>
              <a:ext uri="{FF2B5EF4-FFF2-40B4-BE49-F238E27FC236}">
                <a16:creationId xmlns:a16="http://schemas.microsoft.com/office/drawing/2014/main" id="{0D2B681A-1BE4-A8CC-C38E-AC5486F10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94103"/>
            <a:ext cx="5584487" cy="3908585"/>
          </a:xfrm>
          <a:gradFill>
            <a:gsLst>
              <a:gs pos="23000">
                <a:srgbClr val="00B0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3-tägiges Camp für alle Spielstärken</a:t>
            </a:r>
          </a:p>
          <a:p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Training Mittwoch, 22.07. bis Freitag, 24.07.2025 jeweils 18:30-20:00 Uhr</a:t>
            </a:r>
          </a:p>
          <a:p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Begrüßungsgetränk Mittwoch 18:15 Uhr</a:t>
            </a:r>
          </a:p>
          <a:p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gemeinsamer Ausklang am Freitag ab 20:00 Uhr mit einem leckeren Gruß aus der Küche</a:t>
            </a:r>
          </a:p>
          <a:p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Kosten </a:t>
            </a:r>
            <a:r>
              <a:rPr lang="de-DE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EUR 130,00</a:t>
            </a:r>
            <a:endParaRPr lang="de-DE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Auch Nichtmitglieder sind willkommen</a:t>
            </a:r>
          </a:p>
          <a:p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Anmeldung unter: </a:t>
            </a: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info@skm-verein.de</a:t>
            </a:r>
            <a:endParaRPr lang="de-DE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Begrenzte Teilnehmerzahl</a:t>
            </a:r>
          </a:p>
          <a:p>
            <a:endParaRPr lang="de-DE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nhaltsplatzhalter 4" descr="Ein Bild, das Sport, Sportspiele, draußen, Tennis enthält.&#10;&#10;KI-generierte Inhalte können fehlerhaft sein.">
            <a:extLst>
              <a:ext uri="{FF2B5EF4-FFF2-40B4-BE49-F238E27FC236}">
                <a16:creationId xmlns:a16="http://schemas.microsoft.com/office/drawing/2014/main" id="{05A04665-FD19-F0BA-D5EB-E1DDE1B56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825"/>
          <a:stretch>
            <a:fillRect/>
          </a:stretch>
        </p:blipFill>
        <p:spPr>
          <a:xfrm>
            <a:off x="7590808" y="10"/>
            <a:ext cx="4601192" cy="6857990"/>
          </a:xfrm>
          <a:custGeom>
            <a:avLst/>
            <a:gdLst/>
            <a:ahLst/>
            <a:cxnLst/>
            <a:rect l="l" t="t" r="r" b="b"/>
            <a:pathLst>
              <a:path w="4601192" h="6858000">
                <a:moveTo>
                  <a:pt x="738252" y="0"/>
                </a:moveTo>
                <a:lnTo>
                  <a:pt x="4601192" y="0"/>
                </a:lnTo>
                <a:lnTo>
                  <a:pt x="4601192" y="6858000"/>
                </a:lnTo>
                <a:lnTo>
                  <a:pt x="26600" y="6858000"/>
                </a:lnTo>
                <a:cubicBezTo>
                  <a:pt x="26892" y="6848886"/>
                  <a:pt x="27183" y="6839772"/>
                  <a:pt x="27474" y="6830658"/>
                </a:cubicBezTo>
                <a:cubicBezTo>
                  <a:pt x="26407" y="6820509"/>
                  <a:pt x="23746" y="6812097"/>
                  <a:pt x="18997" y="6807120"/>
                </a:cubicBezTo>
                <a:cubicBezTo>
                  <a:pt x="17525" y="6790325"/>
                  <a:pt x="29162" y="6774261"/>
                  <a:pt x="7137" y="6760865"/>
                </a:cubicBezTo>
                <a:cubicBezTo>
                  <a:pt x="-18690" y="6741525"/>
                  <a:pt x="36582" y="6698874"/>
                  <a:pt x="1509" y="6697766"/>
                </a:cubicBezTo>
                <a:cubicBezTo>
                  <a:pt x="39664" y="6667189"/>
                  <a:pt x="16022" y="6652694"/>
                  <a:pt x="8215" y="6616463"/>
                </a:cubicBezTo>
                <a:cubicBezTo>
                  <a:pt x="-6748" y="6590470"/>
                  <a:pt x="28879" y="6504828"/>
                  <a:pt x="36391" y="6432223"/>
                </a:cubicBezTo>
                <a:cubicBezTo>
                  <a:pt x="48645" y="6390313"/>
                  <a:pt x="62897" y="6411448"/>
                  <a:pt x="63226" y="6361482"/>
                </a:cubicBezTo>
                <a:cubicBezTo>
                  <a:pt x="58956" y="6358292"/>
                  <a:pt x="79553" y="6313235"/>
                  <a:pt x="84789" y="6290409"/>
                </a:cubicBezTo>
                <a:cubicBezTo>
                  <a:pt x="90026" y="6267583"/>
                  <a:pt x="70411" y="6240753"/>
                  <a:pt x="94648" y="6224529"/>
                </a:cubicBezTo>
                <a:cubicBezTo>
                  <a:pt x="175790" y="6142756"/>
                  <a:pt x="124488" y="6086153"/>
                  <a:pt x="150795" y="6009109"/>
                </a:cubicBezTo>
                <a:cubicBezTo>
                  <a:pt x="170315" y="5931813"/>
                  <a:pt x="154171" y="5972490"/>
                  <a:pt x="162963" y="5933293"/>
                </a:cubicBezTo>
                <a:lnTo>
                  <a:pt x="160072" y="5876809"/>
                </a:lnTo>
                <a:lnTo>
                  <a:pt x="145227" y="5835476"/>
                </a:lnTo>
                <a:cubicBezTo>
                  <a:pt x="134911" y="5801040"/>
                  <a:pt x="143825" y="5789510"/>
                  <a:pt x="148142" y="5777976"/>
                </a:cubicBezTo>
                <a:cubicBezTo>
                  <a:pt x="148142" y="5777862"/>
                  <a:pt x="148143" y="5777748"/>
                  <a:pt x="148143" y="5777634"/>
                </a:cubicBezTo>
                <a:lnTo>
                  <a:pt x="140074" y="5767522"/>
                </a:lnTo>
                <a:cubicBezTo>
                  <a:pt x="132636" y="5758605"/>
                  <a:pt x="127887" y="5750074"/>
                  <a:pt x="135915" y="5738405"/>
                </a:cubicBezTo>
                <a:lnTo>
                  <a:pt x="136567" y="5737743"/>
                </a:lnTo>
                <a:lnTo>
                  <a:pt x="123490" y="5720450"/>
                </a:lnTo>
                <a:cubicBezTo>
                  <a:pt x="137298" y="5702285"/>
                  <a:pt x="135593" y="5690529"/>
                  <a:pt x="123832" y="5675478"/>
                </a:cubicBezTo>
                <a:cubicBezTo>
                  <a:pt x="121625" y="5666952"/>
                  <a:pt x="122504" y="5659387"/>
                  <a:pt x="124569" y="5652490"/>
                </a:cubicBezTo>
                <a:lnTo>
                  <a:pt x="127524" y="5645356"/>
                </a:lnTo>
                <a:lnTo>
                  <a:pt x="115687" y="5603540"/>
                </a:lnTo>
                <a:cubicBezTo>
                  <a:pt x="116187" y="5593593"/>
                  <a:pt x="116685" y="5583645"/>
                  <a:pt x="117185" y="5573698"/>
                </a:cubicBezTo>
                <a:lnTo>
                  <a:pt x="128187" y="5578724"/>
                </a:lnTo>
                <a:lnTo>
                  <a:pt x="132990" y="5580535"/>
                </a:lnTo>
                <a:lnTo>
                  <a:pt x="133470" y="5580018"/>
                </a:lnTo>
                <a:lnTo>
                  <a:pt x="132923" y="5578485"/>
                </a:lnTo>
                <a:lnTo>
                  <a:pt x="132746" y="5563711"/>
                </a:lnTo>
                <a:cubicBezTo>
                  <a:pt x="132951" y="5549489"/>
                  <a:pt x="135516" y="5507940"/>
                  <a:pt x="134153" y="5493153"/>
                </a:cubicBezTo>
                <a:lnTo>
                  <a:pt x="124566" y="5474991"/>
                </a:lnTo>
                <a:cubicBezTo>
                  <a:pt x="119073" y="5461062"/>
                  <a:pt x="126245" y="5443046"/>
                  <a:pt x="123118" y="5430764"/>
                </a:cubicBezTo>
                <a:lnTo>
                  <a:pt x="127731" y="5390706"/>
                </a:lnTo>
                <a:lnTo>
                  <a:pt x="122359" y="5329235"/>
                </a:lnTo>
                <a:cubicBezTo>
                  <a:pt x="102663" y="5299213"/>
                  <a:pt x="95991" y="5269553"/>
                  <a:pt x="85293" y="5241830"/>
                </a:cubicBezTo>
                <a:cubicBezTo>
                  <a:pt x="72658" y="5199576"/>
                  <a:pt x="114666" y="5223439"/>
                  <a:pt x="73923" y="5173808"/>
                </a:cubicBezTo>
                <a:cubicBezTo>
                  <a:pt x="85313" y="5166518"/>
                  <a:pt x="84547" y="5159670"/>
                  <a:pt x="76238" y="5148983"/>
                </a:cubicBezTo>
                <a:cubicBezTo>
                  <a:pt x="80247" y="5132464"/>
                  <a:pt x="94902" y="5092755"/>
                  <a:pt x="97978" y="5074694"/>
                </a:cubicBezTo>
                <a:cubicBezTo>
                  <a:pt x="110731" y="5059292"/>
                  <a:pt x="83944" y="5055678"/>
                  <a:pt x="94694" y="5040617"/>
                </a:cubicBezTo>
                <a:cubicBezTo>
                  <a:pt x="94802" y="5025081"/>
                  <a:pt x="78298" y="5051506"/>
                  <a:pt x="73697" y="5034877"/>
                </a:cubicBezTo>
                <a:cubicBezTo>
                  <a:pt x="71814" y="5019478"/>
                  <a:pt x="53847" y="5017763"/>
                  <a:pt x="60452" y="5009251"/>
                </a:cubicBezTo>
                <a:cubicBezTo>
                  <a:pt x="62654" y="5006415"/>
                  <a:pt x="67586" y="5002823"/>
                  <a:pt x="76752" y="4997718"/>
                </a:cubicBezTo>
                <a:cubicBezTo>
                  <a:pt x="63037" y="4977564"/>
                  <a:pt x="80093" y="4971299"/>
                  <a:pt x="83605" y="4941112"/>
                </a:cubicBezTo>
                <a:cubicBezTo>
                  <a:pt x="71413" y="4930089"/>
                  <a:pt x="74481" y="4919724"/>
                  <a:pt x="82334" y="4909026"/>
                </a:cubicBezTo>
                <a:cubicBezTo>
                  <a:pt x="74598" y="4880945"/>
                  <a:pt x="84463" y="4853361"/>
                  <a:pt x="84533" y="4820775"/>
                </a:cubicBezTo>
                <a:cubicBezTo>
                  <a:pt x="66992" y="4787591"/>
                  <a:pt x="91097" y="4766727"/>
                  <a:pt x="91061" y="4731916"/>
                </a:cubicBezTo>
                <a:cubicBezTo>
                  <a:pt x="97317" y="4695770"/>
                  <a:pt x="116230" y="4627327"/>
                  <a:pt x="122071" y="4603897"/>
                </a:cubicBezTo>
                <a:cubicBezTo>
                  <a:pt x="117440" y="4600264"/>
                  <a:pt x="120402" y="4591022"/>
                  <a:pt x="126106" y="4591335"/>
                </a:cubicBezTo>
                <a:cubicBezTo>
                  <a:pt x="123756" y="4586933"/>
                  <a:pt x="111571" y="4577124"/>
                  <a:pt x="120368" y="4575090"/>
                </a:cubicBezTo>
                <a:lnTo>
                  <a:pt x="116699" y="4558891"/>
                </a:lnTo>
                <a:lnTo>
                  <a:pt x="117721" y="4555518"/>
                </a:lnTo>
                <a:cubicBezTo>
                  <a:pt x="123273" y="4548594"/>
                  <a:pt x="135291" y="4542181"/>
                  <a:pt x="121288" y="4532201"/>
                </a:cubicBezTo>
                <a:cubicBezTo>
                  <a:pt x="136928" y="4512310"/>
                  <a:pt x="128725" y="4502391"/>
                  <a:pt x="147711" y="4486617"/>
                </a:cubicBezTo>
                <a:cubicBezTo>
                  <a:pt x="158484" y="4463542"/>
                  <a:pt x="122280" y="4473495"/>
                  <a:pt x="144056" y="4443395"/>
                </a:cubicBezTo>
                <a:cubicBezTo>
                  <a:pt x="140912" y="4425979"/>
                  <a:pt x="142547" y="4407926"/>
                  <a:pt x="148799" y="4390977"/>
                </a:cubicBezTo>
                <a:cubicBezTo>
                  <a:pt x="155595" y="4391868"/>
                  <a:pt x="150366" y="4381694"/>
                  <a:pt x="150189" y="4377953"/>
                </a:cubicBezTo>
                <a:cubicBezTo>
                  <a:pt x="154054" y="4379688"/>
                  <a:pt x="159180" y="4373931"/>
                  <a:pt x="157161" y="4370129"/>
                </a:cubicBezTo>
                <a:cubicBezTo>
                  <a:pt x="168992" y="4355089"/>
                  <a:pt x="204839" y="4311648"/>
                  <a:pt x="221172" y="4287716"/>
                </a:cubicBezTo>
                <a:cubicBezTo>
                  <a:pt x="232682" y="4263059"/>
                  <a:pt x="256375" y="4254679"/>
                  <a:pt x="255165" y="4226534"/>
                </a:cubicBezTo>
                <a:cubicBezTo>
                  <a:pt x="266015" y="4203483"/>
                  <a:pt x="282023" y="4186568"/>
                  <a:pt x="285944" y="4164636"/>
                </a:cubicBezTo>
                <a:cubicBezTo>
                  <a:pt x="294955" y="4159143"/>
                  <a:pt x="300526" y="4152620"/>
                  <a:pt x="295693" y="4141582"/>
                </a:cubicBezTo>
                <a:cubicBezTo>
                  <a:pt x="308142" y="4121141"/>
                  <a:pt x="322089" y="4121228"/>
                  <a:pt x="319223" y="4103323"/>
                </a:cubicBezTo>
                <a:cubicBezTo>
                  <a:pt x="351512" y="4098587"/>
                  <a:pt x="328609" y="4093027"/>
                  <a:pt x="333663" y="4077824"/>
                </a:cubicBezTo>
                <a:cubicBezTo>
                  <a:pt x="335974" y="4064831"/>
                  <a:pt x="315731" y="4079163"/>
                  <a:pt x="320953" y="4068192"/>
                </a:cubicBezTo>
                <a:cubicBezTo>
                  <a:pt x="333427" y="4060380"/>
                  <a:pt x="315984" y="4050720"/>
                  <a:pt x="329962" y="4043196"/>
                </a:cubicBezTo>
                <a:cubicBezTo>
                  <a:pt x="341100" y="4053666"/>
                  <a:pt x="341751" y="4018950"/>
                  <a:pt x="353517" y="4024856"/>
                </a:cubicBezTo>
                <a:cubicBezTo>
                  <a:pt x="343556" y="4005479"/>
                  <a:pt x="366490" y="4012360"/>
                  <a:pt x="369715" y="3996365"/>
                </a:cubicBezTo>
                <a:cubicBezTo>
                  <a:pt x="367475" y="3986595"/>
                  <a:pt x="369211" y="3981543"/>
                  <a:pt x="379555" y="3979401"/>
                </a:cubicBezTo>
                <a:cubicBezTo>
                  <a:pt x="367646" y="3933458"/>
                  <a:pt x="388974" y="3961494"/>
                  <a:pt x="394185" y="3928228"/>
                </a:cubicBezTo>
                <a:cubicBezTo>
                  <a:pt x="396507" y="3898275"/>
                  <a:pt x="404954" y="3867782"/>
                  <a:pt x="390160" y="3828676"/>
                </a:cubicBezTo>
                <a:cubicBezTo>
                  <a:pt x="384585" y="3819798"/>
                  <a:pt x="387756" y="3808027"/>
                  <a:pt x="397237" y="3802385"/>
                </a:cubicBezTo>
                <a:cubicBezTo>
                  <a:pt x="398869" y="3801415"/>
                  <a:pt x="400632" y="3800665"/>
                  <a:pt x="402468" y="3800163"/>
                </a:cubicBezTo>
                <a:cubicBezTo>
                  <a:pt x="406187" y="3784407"/>
                  <a:pt x="412833" y="3729161"/>
                  <a:pt x="419553" y="3707849"/>
                </a:cubicBezTo>
                <a:cubicBezTo>
                  <a:pt x="427191" y="3696536"/>
                  <a:pt x="450857" y="3687984"/>
                  <a:pt x="442791" y="3672289"/>
                </a:cubicBezTo>
                <a:cubicBezTo>
                  <a:pt x="454321" y="3676732"/>
                  <a:pt x="442406" y="3654553"/>
                  <a:pt x="453506" y="3651490"/>
                </a:cubicBezTo>
                <a:cubicBezTo>
                  <a:pt x="462536" y="3649938"/>
                  <a:pt x="461024" y="3642848"/>
                  <a:pt x="463867" y="3637308"/>
                </a:cubicBezTo>
                <a:cubicBezTo>
                  <a:pt x="472833" y="3633114"/>
                  <a:pt x="478706" y="3605537"/>
                  <a:pt x="476438" y="3596088"/>
                </a:cubicBezTo>
                <a:cubicBezTo>
                  <a:pt x="464530" y="3569650"/>
                  <a:pt x="500049" y="3546790"/>
                  <a:pt x="491497" y="3525619"/>
                </a:cubicBezTo>
                <a:cubicBezTo>
                  <a:pt x="491833" y="3519984"/>
                  <a:pt x="493497" y="3515264"/>
                  <a:pt x="495979" y="3511139"/>
                </a:cubicBezTo>
                <a:lnTo>
                  <a:pt x="504897" y="3500760"/>
                </a:lnTo>
                <a:lnTo>
                  <a:pt x="511383" y="3500156"/>
                </a:lnTo>
                <a:lnTo>
                  <a:pt x="514661" y="3492522"/>
                </a:lnTo>
                <a:lnTo>
                  <a:pt x="516591" y="3490924"/>
                </a:lnTo>
                <a:cubicBezTo>
                  <a:pt x="520304" y="3487883"/>
                  <a:pt x="523811" y="3484792"/>
                  <a:pt x="526604" y="3481328"/>
                </a:cubicBezTo>
                <a:cubicBezTo>
                  <a:pt x="501233" y="3472978"/>
                  <a:pt x="546190" y="3450491"/>
                  <a:pt x="521677" y="3450102"/>
                </a:cubicBezTo>
                <a:cubicBezTo>
                  <a:pt x="532617" y="3429618"/>
                  <a:pt x="506415" y="3434623"/>
                  <a:pt x="537252" y="3420520"/>
                </a:cubicBezTo>
                <a:cubicBezTo>
                  <a:pt x="538177" y="3379165"/>
                  <a:pt x="597072" y="3324511"/>
                  <a:pt x="584418" y="3284165"/>
                </a:cubicBezTo>
                <a:cubicBezTo>
                  <a:pt x="595839" y="3253336"/>
                  <a:pt x="600583" y="3260142"/>
                  <a:pt x="605777" y="3235544"/>
                </a:cubicBezTo>
                <a:cubicBezTo>
                  <a:pt x="616179" y="3195982"/>
                  <a:pt x="622759" y="3088699"/>
                  <a:pt x="624913" y="3057384"/>
                </a:cubicBezTo>
                <a:cubicBezTo>
                  <a:pt x="621988" y="3054365"/>
                  <a:pt x="620005" y="3051091"/>
                  <a:pt x="618697" y="3047652"/>
                </a:cubicBezTo>
                <a:lnTo>
                  <a:pt x="616644" y="3037529"/>
                </a:lnTo>
                <a:lnTo>
                  <a:pt x="617876" y="3036541"/>
                </a:lnTo>
                <a:cubicBezTo>
                  <a:pt x="621043" y="3031669"/>
                  <a:pt x="621147" y="3028266"/>
                  <a:pt x="619896" y="3025524"/>
                </a:cubicBezTo>
                <a:lnTo>
                  <a:pt x="617374" y="3022606"/>
                </a:lnTo>
                <a:cubicBezTo>
                  <a:pt x="617526" y="3020033"/>
                  <a:pt x="617679" y="3017460"/>
                  <a:pt x="617831" y="3014887"/>
                </a:cubicBezTo>
                <a:lnTo>
                  <a:pt x="616227" y="2999257"/>
                </a:lnTo>
                <a:lnTo>
                  <a:pt x="618274" y="2996732"/>
                </a:lnTo>
                <a:cubicBezTo>
                  <a:pt x="618686" y="2989081"/>
                  <a:pt x="619099" y="2981431"/>
                  <a:pt x="619511" y="2973780"/>
                </a:cubicBezTo>
                <a:lnTo>
                  <a:pt x="620642" y="2973655"/>
                </a:lnTo>
                <a:cubicBezTo>
                  <a:pt x="623208" y="2972846"/>
                  <a:pt x="625154" y="2971263"/>
                  <a:pt x="625859" y="2968014"/>
                </a:cubicBezTo>
                <a:cubicBezTo>
                  <a:pt x="641104" y="2975784"/>
                  <a:pt x="632553" y="2967071"/>
                  <a:pt x="633290" y="2956801"/>
                </a:cubicBezTo>
                <a:cubicBezTo>
                  <a:pt x="657130" y="2966578"/>
                  <a:pt x="649356" y="2935726"/>
                  <a:pt x="664209" y="2933298"/>
                </a:cubicBezTo>
                <a:cubicBezTo>
                  <a:pt x="664212" y="2925534"/>
                  <a:pt x="664649" y="2917501"/>
                  <a:pt x="665622" y="2909390"/>
                </a:cubicBezTo>
                <a:lnTo>
                  <a:pt x="666516" y="2904671"/>
                </a:lnTo>
                <a:lnTo>
                  <a:pt x="666785" y="2904615"/>
                </a:lnTo>
                <a:cubicBezTo>
                  <a:pt x="667515" y="2903671"/>
                  <a:pt x="668011" y="2902150"/>
                  <a:pt x="668228" y="2899714"/>
                </a:cubicBezTo>
                <a:cubicBezTo>
                  <a:pt x="668200" y="2898499"/>
                  <a:pt x="668172" y="2897282"/>
                  <a:pt x="668144" y="2896066"/>
                </a:cubicBezTo>
                <a:lnTo>
                  <a:pt x="669877" y="2886912"/>
                </a:lnTo>
                <a:lnTo>
                  <a:pt x="672144" y="2884014"/>
                </a:lnTo>
                <a:lnTo>
                  <a:pt x="675452" y="2883229"/>
                </a:lnTo>
                <a:cubicBezTo>
                  <a:pt x="675391" y="2882933"/>
                  <a:pt x="675329" y="2882639"/>
                  <a:pt x="675268" y="2882343"/>
                </a:cubicBezTo>
                <a:cubicBezTo>
                  <a:pt x="671128" y="2875325"/>
                  <a:pt x="663714" y="2872524"/>
                  <a:pt x="687009" y="2866529"/>
                </a:cubicBezTo>
                <a:cubicBezTo>
                  <a:pt x="681161" y="2850828"/>
                  <a:pt x="694937" y="2849285"/>
                  <a:pt x="703772" y="2829536"/>
                </a:cubicBezTo>
                <a:cubicBezTo>
                  <a:pt x="697142" y="2820214"/>
                  <a:pt x="701540" y="2813723"/>
                  <a:pt x="709503" y="2807759"/>
                </a:cubicBezTo>
                <a:cubicBezTo>
                  <a:pt x="709675" y="2787664"/>
                  <a:pt x="722617" y="2770658"/>
                  <a:pt x="729434" y="2748755"/>
                </a:cubicBezTo>
                <a:cubicBezTo>
                  <a:pt x="723495" y="2723695"/>
                  <a:pt x="745457" y="2713438"/>
                  <a:pt x="752657" y="2690022"/>
                </a:cubicBezTo>
                <a:cubicBezTo>
                  <a:pt x="738132" y="2667595"/>
                  <a:pt x="772440" y="2674802"/>
                  <a:pt x="782299" y="2663439"/>
                </a:cubicBezTo>
                <a:lnTo>
                  <a:pt x="783672" y="2660083"/>
                </a:lnTo>
                <a:cubicBezTo>
                  <a:pt x="783367" y="2657010"/>
                  <a:pt x="783060" y="2653937"/>
                  <a:pt x="782755" y="2650864"/>
                </a:cubicBezTo>
                <a:lnTo>
                  <a:pt x="781641" y="2647388"/>
                </a:lnTo>
                <a:cubicBezTo>
                  <a:pt x="781160" y="2644997"/>
                  <a:pt x="781208" y="2643412"/>
                  <a:pt x="781648" y="2642321"/>
                </a:cubicBezTo>
                <a:lnTo>
                  <a:pt x="781893" y="2642199"/>
                </a:lnTo>
                <a:cubicBezTo>
                  <a:pt x="781736" y="2640614"/>
                  <a:pt x="781577" y="2639031"/>
                  <a:pt x="781420" y="2637446"/>
                </a:cubicBezTo>
                <a:cubicBezTo>
                  <a:pt x="780062" y="2629421"/>
                  <a:pt x="778210" y="2621608"/>
                  <a:pt x="776013" y="2614161"/>
                </a:cubicBezTo>
                <a:cubicBezTo>
                  <a:pt x="789698" y="2608058"/>
                  <a:pt x="773433" y="2580448"/>
                  <a:pt x="799274" y="2583767"/>
                </a:cubicBezTo>
                <a:cubicBezTo>
                  <a:pt x="797076" y="2573730"/>
                  <a:pt x="786332" y="2567549"/>
                  <a:pt x="803286" y="2571126"/>
                </a:cubicBezTo>
                <a:lnTo>
                  <a:pt x="804150" y="2569441"/>
                </a:lnTo>
                <a:lnTo>
                  <a:pt x="800301" y="2563632"/>
                </a:lnTo>
                <a:cubicBezTo>
                  <a:pt x="798670" y="2557453"/>
                  <a:pt x="797071" y="2551799"/>
                  <a:pt x="793576" y="2556344"/>
                </a:cubicBezTo>
                <a:cubicBezTo>
                  <a:pt x="785387" y="2548895"/>
                  <a:pt x="796146" y="2540807"/>
                  <a:pt x="788869" y="2533157"/>
                </a:cubicBezTo>
                <a:cubicBezTo>
                  <a:pt x="786041" y="2522927"/>
                  <a:pt x="797801" y="2536851"/>
                  <a:pt x="796781" y="2524899"/>
                </a:cubicBezTo>
                <a:cubicBezTo>
                  <a:pt x="796934" y="2523879"/>
                  <a:pt x="797088" y="2522860"/>
                  <a:pt x="797241" y="2521840"/>
                </a:cubicBezTo>
                <a:lnTo>
                  <a:pt x="796029" y="2516618"/>
                </a:lnTo>
                <a:lnTo>
                  <a:pt x="792761" y="2514462"/>
                </a:lnTo>
                <a:cubicBezTo>
                  <a:pt x="790774" y="2512148"/>
                  <a:pt x="789910" y="2508859"/>
                  <a:pt x="791595" y="2503381"/>
                </a:cubicBezTo>
                <a:lnTo>
                  <a:pt x="792181" y="2502571"/>
                </a:lnTo>
                <a:lnTo>
                  <a:pt x="788824" y="2501027"/>
                </a:lnTo>
                <a:lnTo>
                  <a:pt x="787270" y="2492600"/>
                </a:lnTo>
                <a:lnTo>
                  <a:pt x="778877" y="2485183"/>
                </a:lnTo>
                <a:lnTo>
                  <a:pt x="780557" y="2480669"/>
                </a:lnTo>
                <a:lnTo>
                  <a:pt x="783964" y="2480825"/>
                </a:lnTo>
                <a:lnTo>
                  <a:pt x="775765" y="2465130"/>
                </a:lnTo>
                <a:cubicBezTo>
                  <a:pt x="778982" y="2455259"/>
                  <a:pt x="775818" y="2449073"/>
                  <a:pt x="770558" y="2443685"/>
                </a:cubicBezTo>
                <a:cubicBezTo>
                  <a:pt x="768821" y="2423506"/>
                  <a:pt x="759680" y="2407402"/>
                  <a:pt x="753813" y="2385914"/>
                </a:cubicBezTo>
                <a:cubicBezTo>
                  <a:pt x="755336" y="2360280"/>
                  <a:pt x="741334" y="2351643"/>
                  <a:pt x="735113" y="2328662"/>
                </a:cubicBezTo>
                <a:cubicBezTo>
                  <a:pt x="742984" y="2301647"/>
                  <a:pt x="715756" y="2318371"/>
                  <a:pt x="713172" y="2298217"/>
                </a:cubicBezTo>
                <a:cubicBezTo>
                  <a:pt x="718425" y="2262517"/>
                  <a:pt x="703833" y="2301922"/>
                  <a:pt x="698974" y="2250782"/>
                </a:cubicBezTo>
                <a:cubicBezTo>
                  <a:pt x="700296" y="2247398"/>
                  <a:pt x="697378" y="2241930"/>
                  <a:pt x="695006" y="2243352"/>
                </a:cubicBezTo>
                <a:cubicBezTo>
                  <a:pt x="695218" y="2239945"/>
                  <a:pt x="698649" y="2230878"/>
                  <a:pt x="694540" y="2231409"/>
                </a:cubicBezTo>
                <a:cubicBezTo>
                  <a:pt x="691262" y="2215680"/>
                  <a:pt x="690791" y="2199138"/>
                  <a:pt x="693174" y="2183375"/>
                </a:cubicBezTo>
                <a:cubicBezTo>
                  <a:pt x="680938" y="2154998"/>
                  <a:pt x="702415" y="2165592"/>
                  <a:pt x="696594" y="2144085"/>
                </a:cubicBezTo>
                <a:cubicBezTo>
                  <a:pt x="685630" y="2128897"/>
                  <a:pt x="690840" y="2120189"/>
                  <a:pt x="682003" y="2101383"/>
                </a:cubicBezTo>
                <a:cubicBezTo>
                  <a:pt x="690702" y="2092860"/>
                  <a:pt x="683661" y="2086506"/>
                  <a:pt x="680520" y="2079956"/>
                </a:cubicBezTo>
                <a:lnTo>
                  <a:pt x="680002" y="2076836"/>
                </a:lnTo>
                <a:lnTo>
                  <a:pt x="682664" y="2062205"/>
                </a:lnTo>
                <a:cubicBezTo>
                  <a:pt x="677435" y="2059982"/>
                  <a:pt x="685036" y="2051541"/>
                  <a:pt x="686574" y="2047621"/>
                </a:cubicBezTo>
                <a:cubicBezTo>
                  <a:pt x="683137" y="2047669"/>
                  <a:pt x="681618" y="2039112"/>
                  <a:pt x="684505" y="2035989"/>
                </a:cubicBezTo>
                <a:cubicBezTo>
                  <a:pt x="697744" y="1971545"/>
                  <a:pt x="665102" y="2008454"/>
                  <a:pt x="684926" y="1969476"/>
                </a:cubicBezTo>
                <a:cubicBezTo>
                  <a:pt x="689323" y="1943615"/>
                  <a:pt x="649725" y="1944656"/>
                  <a:pt x="669491" y="1917869"/>
                </a:cubicBezTo>
                <a:cubicBezTo>
                  <a:pt x="670499" y="1886102"/>
                  <a:pt x="656602" y="1866056"/>
                  <a:pt x="668084" y="1836507"/>
                </a:cubicBezTo>
                <a:cubicBezTo>
                  <a:pt x="668964" y="1806766"/>
                  <a:pt x="663816" y="1781182"/>
                  <a:pt x="669261" y="1755879"/>
                </a:cubicBezTo>
                <a:cubicBezTo>
                  <a:pt x="664845" y="1745788"/>
                  <a:pt x="663293" y="1736202"/>
                  <a:pt x="670934" y="1726651"/>
                </a:cubicBezTo>
                <a:cubicBezTo>
                  <a:pt x="669678" y="1698957"/>
                  <a:pt x="659604" y="1692528"/>
                  <a:pt x="668418" y="1674709"/>
                </a:cubicBezTo>
                <a:cubicBezTo>
                  <a:pt x="663052" y="1669668"/>
                  <a:pt x="660191" y="1666183"/>
                  <a:pt x="658947" y="1663502"/>
                </a:cubicBezTo>
                <a:cubicBezTo>
                  <a:pt x="655218" y="1655460"/>
                  <a:pt x="666065" y="1654644"/>
                  <a:pt x="667634" y="1640672"/>
                </a:cubicBezTo>
                <a:cubicBezTo>
                  <a:pt x="670870" y="1625689"/>
                  <a:pt x="680041" y="1650492"/>
                  <a:pt x="680416" y="1636309"/>
                </a:cubicBezTo>
                <a:cubicBezTo>
                  <a:pt x="674381" y="1622116"/>
                  <a:pt x="690581" y="1619938"/>
                  <a:pt x="683355" y="1605349"/>
                </a:cubicBezTo>
                <a:cubicBezTo>
                  <a:pt x="671388" y="1611345"/>
                  <a:pt x="684009" y="1573894"/>
                  <a:pt x="673311" y="1574712"/>
                </a:cubicBezTo>
                <a:cubicBezTo>
                  <a:pt x="687788" y="1558635"/>
                  <a:pt x="668681" y="1555273"/>
                  <a:pt x="672392" y="1536647"/>
                </a:cubicBezTo>
                <a:cubicBezTo>
                  <a:pt x="677688" y="1527242"/>
                  <a:pt x="678342" y="1521025"/>
                  <a:pt x="671702" y="1513896"/>
                </a:cubicBezTo>
                <a:cubicBezTo>
                  <a:pt x="697596" y="1470305"/>
                  <a:pt x="671673" y="1490329"/>
                  <a:pt x="680462" y="1452296"/>
                </a:cubicBezTo>
                <a:cubicBezTo>
                  <a:pt x="690082" y="1419160"/>
                  <a:pt x="695497" y="1382582"/>
                  <a:pt x="720892" y="1347657"/>
                </a:cubicBezTo>
                <a:cubicBezTo>
                  <a:pt x="728252" y="1340763"/>
                  <a:pt x="730408" y="1326684"/>
                  <a:pt x="725707" y="1316214"/>
                </a:cubicBezTo>
                <a:cubicBezTo>
                  <a:pt x="724898" y="1314411"/>
                  <a:pt x="723913" y="1312787"/>
                  <a:pt x="722781" y="1311390"/>
                </a:cubicBezTo>
                <a:cubicBezTo>
                  <a:pt x="740925" y="1290091"/>
                  <a:pt x="731077" y="1279232"/>
                  <a:pt x="743580" y="1268952"/>
                </a:cubicBezTo>
                <a:cubicBezTo>
                  <a:pt x="747716" y="1237645"/>
                  <a:pt x="734341" y="1214150"/>
                  <a:pt x="745282" y="1204622"/>
                </a:cubicBezTo>
                <a:cubicBezTo>
                  <a:pt x="744051" y="1188944"/>
                  <a:pt x="730234" y="1168727"/>
                  <a:pt x="741960" y="1155703"/>
                </a:cubicBezTo>
                <a:cubicBezTo>
                  <a:pt x="731985" y="1155066"/>
                  <a:pt x="748925" y="1136907"/>
                  <a:pt x="742087" y="1128440"/>
                </a:cubicBezTo>
                <a:cubicBezTo>
                  <a:pt x="736171" y="1122556"/>
                  <a:pt x="739932" y="1115674"/>
                  <a:pt x="739973" y="1108417"/>
                </a:cubicBezTo>
                <a:cubicBezTo>
                  <a:pt x="735099" y="1099737"/>
                  <a:pt x="741268" y="1067483"/>
                  <a:pt x="746465" y="1058433"/>
                </a:cubicBezTo>
                <a:cubicBezTo>
                  <a:pt x="765005" y="1035713"/>
                  <a:pt x="748052" y="994640"/>
                  <a:pt x="762191" y="975987"/>
                </a:cubicBezTo>
                <a:cubicBezTo>
                  <a:pt x="764072" y="969800"/>
                  <a:pt x="764654" y="963971"/>
                  <a:pt x="764423" y="958395"/>
                </a:cubicBezTo>
                <a:lnTo>
                  <a:pt x="761915" y="943118"/>
                </a:lnTo>
                <a:lnTo>
                  <a:pt x="757474" y="939439"/>
                </a:lnTo>
                <a:cubicBezTo>
                  <a:pt x="757647" y="936206"/>
                  <a:pt x="757819" y="932972"/>
                  <a:pt x="757991" y="929739"/>
                </a:cubicBezTo>
                <a:lnTo>
                  <a:pt x="757204" y="927127"/>
                </a:lnTo>
                <a:cubicBezTo>
                  <a:pt x="755678" y="922138"/>
                  <a:pt x="754319" y="917190"/>
                  <a:pt x="753613" y="912177"/>
                </a:cubicBezTo>
                <a:cubicBezTo>
                  <a:pt x="775028" y="915106"/>
                  <a:pt x="751138" y="870019"/>
                  <a:pt x="768933" y="881067"/>
                </a:cubicBezTo>
                <a:cubicBezTo>
                  <a:pt x="768780" y="854032"/>
                  <a:pt x="782103" y="846928"/>
                  <a:pt x="765219" y="817416"/>
                </a:cubicBezTo>
                <a:cubicBezTo>
                  <a:pt x="780144" y="772732"/>
                  <a:pt x="762831" y="740070"/>
                  <a:pt x="787152" y="702815"/>
                </a:cubicBezTo>
                <a:cubicBezTo>
                  <a:pt x="777404" y="708645"/>
                  <a:pt x="779667" y="685431"/>
                  <a:pt x="783947" y="672401"/>
                </a:cubicBezTo>
                <a:cubicBezTo>
                  <a:pt x="745609" y="693593"/>
                  <a:pt x="816557" y="618072"/>
                  <a:pt x="789277" y="612154"/>
                </a:cubicBezTo>
                <a:cubicBezTo>
                  <a:pt x="814029" y="607196"/>
                  <a:pt x="790950" y="545243"/>
                  <a:pt x="816705" y="516197"/>
                </a:cubicBezTo>
                <a:cubicBezTo>
                  <a:pt x="818115" y="496236"/>
                  <a:pt x="819907" y="464307"/>
                  <a:pt x="823696" y="446558"/>
                </a:cubicBezTo>
                <a:lnTo>
                  <a:pt x="819138" y="402046"/>
                </a:lnTo>
                <a:cubicBezTo>
                  <a:pt x="813660" y="377878"/>
                  <a:pt x="816214" y="373884"/>
                  <a:pt x="809089" y="322733"/>
                </a:cubicBezTo>
                <a:cubicBezTo>
                  <a:pt x="809391" y="257376"/>
                  <a:pt x="793760" y="267420"/>
                  <a:pt x="798307" y="204587"/>
                </a:cubicBezTo>
                <a:cubicBezTo>
                  <a:pt x="791298" y="201120"/>
                  <a:pt x="789378" y="133016"/>
                  <a:pt x="784841" y="127724"/>
                </a:cubicBezTo>
                <a:lnTo>
                  <a:pt x="774543" y="110945"/>
                </a:lnTo>
                <a:lnTo>
                  <a:pt x="775980" y="108356"/>
                </a:lnTo>
                <a:cubicBezTo>
                  <a:pt x="778096" y="97517"/>
                  <a:pt x="775985" y="91347"/>
                  <a:pt x="772015" y="87265"/>
                </a:cubicBezTo>
                <a:lnTo>
                  <a:pt x="765760" y="83713"/>
                </a:lnTo>
                <a:lnTo>
                  <a:pt x="761352" y="69573"/>
                </a:lnTo>
                <a:lnTo>
                  <a:pt x="748123" y="42623"/>
                </a:lnTo>
                <a:lnTo>
                  <a:pt x="749910" y="36737"/>
                </a:lnTo>
                <a:close/>
              </a:path>
            </a:pathLst>
          </a:custGeom>
        </p:spPr>
      </p:pic>
      <p:sp>
        <p:nvSpPr>
          <p:cNvPr id="902" name="Freeform: Shape 901">
            <a:extLst>
              <a:ext uri="{FF2B5EF4-FFF2-40B4-BE49-F238E27FC236}">
                <a16:creationId xmlns:a16="http://schemas.microsoft.com/office/drawing/2014/main" id="{588716B6-19BA-4C13-A3E6-380170A88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6364" y="2259463"/>
            <a:ext cx="2311233" cy="295642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nhaltsplatzhalter 6" descr="Ein Bild, das Text, Logo, Grafiken, Schrift enthält.&#10;&#10;KI-generierte Inhalte können fehlerhaft sein.">
            <a:extLst>
              <a:ext uri="{FF2B5EF4-FFF2-40B4-BE49-F238E27FC236}">
                <a16:creationId xmlns:a16="http://schemas.microsoft.com/office/drawing/2014/main" id="{E93040A5-5786-A491-9E8A-F20D7097C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4" r="11352" b="-1"/>
          <a:stretch>
            <a:fillRect/>
          </a:stretch>
        </p:blipFill>
        <p:spPr>
          <a:xfrm>
            <a:off x="7178934" y="2351786"/>
            <a:ext cx="2106092" cy="27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11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Breitbild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TennisTotal 2026 Camp für Erwachsene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Nina Mertens</dc:creator>
  <cp:lastModifiedBy>Nina Mertens</cp:lastModifiedBy>
  <cp:revision>1</cp:revision>
  <dcterms:created xsi:type="dcterms:W3CDTF">2025-07-25T07:50:55Z</dcterms:created>
  <dcterms:modified xsi:type="dcterms:W3CDTF">2026-04-28T09:36:39Z</dcterms:modified>
</cp:coreProperties>
</file>