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3"/>
  </p:notesMasterIdLst>
  <p:sldIdLst>
    <p:sldId id="272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F3C712B5-E379-4BF8-9DA9-9E229E2222AE}">
          <p14:sldIdLst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Mertens" userId="469deee228348de4" providerId="LiveId" clId="{4C7011F6-EF73-40CC-BC19-4255B0329CC2}"/>
    <pc:docChg chg="modSld">
      <pc:chgData name="Nina Mertens" userId="469deee228348de4" providerId="LiveId" clId="{4C7011F6-EF73-40CC-BC19-4255B0329CC2}" dt="2026-04-28T09:22:07.312" v="26" actId="6549"/>
      <pc:docMkLst>
        <pc:docMk/>
      </pc:docMkLst>
      <pc:sldChg chg="modSp mod">
        <pc:chgData name="Nina Mertens" userId="469deee228348de4" providerId="LiveId" clId="{4C7011F6-EF73-40CC-BC19-4255B0329CC2}" dt="2026-04-28T09:22:07.312" v="26" actId="6549"/>
        <pc:sldMkLst>
          <pc:docMk/>
          <pc:sldMk cId="3926500000" sldId="272"/>
        </pc:sldMkLst>
        <pc:spChg chg="mod">
          <ac:chgData name="Nina Mertens" userId="469deee228348de4" providerId="LiveId" clId="{4C7011F6-EF73-40CC-BC19-4255B0329CC2}" dt="2026-04-28T09:18:24.210" v="1" actId="6549"/>
          <ac:spMkLst>
            <pc:docMk/>
            <pc:sldMk cId="3926500000" sldId="272"/>
            <ac:spMk id="2" creationId="{F907CB4E-B92C-4F6D-7171-94188BABA2A2}"/>
          </ac:spMkLst>
        </pc:spChg>
        <pc:spChg chg="mod">
          <ac:chgData name="Nina Mertens" userId="469deee228348de4" providerId="LiveId" clId="{4C7011F6-EF73-40CC-BC19-4255B0329CC2}" dt="2026-04-28T09:22:07.312" v="26" actId="6549"/>
          <ac:spMkLst>
            <pc:docMk/>
            <pc:sldMk cId="3926500000" sldId="272"/>
            <ac:spMk id="8" creationId="{86B2EBB8-3A08-7E65-564C-82865A7F829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96251BA-3568-4F01-BA6C-37EB22F7D177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D61ECD3-AE59-463A-91C3-D91A1549D7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56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1ECD3-AE59-463A-91C3-D91A1549D79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592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46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79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655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81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252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02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25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92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44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4434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84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184FC8-4C4F-412C-BD7E-7FF2AD50791E}" type="datetimeFigureOut">
              <a:rPr lang="de-DE" smtClean="0"/>
              <a:t>28.04.2026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17EC0-1BE2-4AD2-AD72-50564432AC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4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07CB4E-B92C-4F6D-7171-94188BABA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314" y="325369"/>
            <a:ext cx="3800368" cy="1956841"/>
          </a:xfrm>
        </p:spPr>
        <p:txBody>
          <a:bodyPr anchor="b">
            <a:noAutofit/>
          </a:bodyPr>
          <a:lstStyle/>
          <a:p>
            <a:r>
              <a:rPr lang="de-DE" sz="2400" dirty="0" err="1">
                <a:latin typeface="Rockwell Extra Bold" panose="02060903040505020403" pitchFamily="18" charset="0"/>
              </a:rPr>
              <a:t>TennisTotal</a:t>
            </a:r>
            <a:br>
              <a:rPr lang="de-DE" sz="2400" dirty="0">
                <a:latin typeface="Rockwell Extra Bold" panose="02060903040505020403" pitchFamily="18" charset="0"/>
              </a:rPr>
            </a:br>
            <a:r>
              <a:rPr lang="de-DE" sz="2400" dirty="0">
                <a:latin typeface="Rockwell" panose="02060603020205020403" pitchFamily="18" charset="0"/>
              </a:rPr>
              <a:t>im Solinger TC 1902 e.V.</a:t>
            </a:r>
            <a:br>
              <a:rPr lang="de-DE" sz="2400" dirty="0">
                <a:latin typeface="Rockwell" panose="02060603020205020403" pitchFamily="18" charset="0"/>
              </a:rPr>
            </a:br>
            <a: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  <a:t>Feriencamp Sommer 2026</a:t>
            </a:r>
            <a:b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</a:br>
            <a:b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</a:br>
            <a: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  <a:t>noch mehr Lust auf Tennis</a:t>
            </a:r>
            <a:b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</a:br>
            <a:r>
              <a:rPr lang="de-DE" sz="2400" dirty="0">
                <a:latin typeface="Forte Forward" panose="020F0502020204030204" pitchFamily="2" charset="0"/>
                <a:cs typeface="Forte Forward" panose="020F0502020204030204" pitchFamily="2" charset="0"/>
              </a:rPr>
              <a:t>Spaß, Action, Tennisfieber</a:t>
            </a:r>
            <a:endParaRPr lang="de-DE" sz="2400" dirty="0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B2EBB8-3A08-7E65-564C-82865A7F8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2" y="2872899"/>
            <a:ext cx="4907406" cy="3796124"/>
          </a:xfrm>
        </p:spPr>
        <p:txBody>
          <a:bodyPr>
            <a:normAutofit fontScale="25000" lnSpcReduction="20000"/>
          </a:bodyPr>
          <a:lstStyle/>
          <a:p>
            <a:r>
              <a:rPr lang="de-DE" sz="6400" dirty="0">
                <a:latin typeface="+mj-lt"/>
              </a:rPr>
              <a:t>Camp 1: 	</a:t>
            </a:r>
            <a:r>
              <a:rPr lang="de-DE" sz="6400" b="1" dirty="0">
                <a:latin typeface="+mj-lt"/>
              </a:rPr>
              <a:t>20.07.2025 –24.07.2026</a:t>
            </a:r>
          </a:p>
          <a:p>
            <a:r>
              <a:rPr lang="de-DE" sz="6400" dirty="0">
                <a:latin typeface="+mj-lt"/>
              </a:rPr>
              <a:t>Camp 2: 	</a:t>
            </a:r>
            <a:r>
              <a:rPr lang="de-DE" sz="6400" b="1" dirty="0">
                <a:latin typeface="+mj-lt"/>
              </a:rPr>
              <a:t>24.08.2025 –28.08.2026</a:t>
            </a:r>
          </a:p>
          <a:p>
            <a:r>
              <a:rPr lang="de-DE" sz="6400" dirty="0">
                <a:latin typeface="+mj-lt"/>
              </a:rPr>
              <a:t>Montag bis Donnerstag 10:00 – 16:00</a:t>
            </a:r>
          </a:p>
          <a:p>
            <a:r>
              <a:rPr lang="de-DE" sz="6400" dirty="0">
                <a:latin typeface="+mj-lt"/>
              </a:rPr>
              <a:t>Freitag  10:00-12:00, ab 12:00 Siegerehrung und gemeinsames Grillen</a:t>
            </a:r>
          </a:p>
          <a:p>
            <a:r>
              <a:rPr lang="de-DE" sz="6400" b="0" i="0" u="none" strike="noStrike" baseline="0" dirty="0">
                <a:latin typeface="+mj-lt"/>
              </a:rPr>
              <a:t>Kosten: </a:t>
            </a:r>
            <a:r>
              <a:rPr lang="de-DE" sz="6400" b="0" i="0" u="none" strike="noStrike" baseline="0">
                <a:latin typeface="+mj-lt"/>
              </a:rPr>
              <a:t>€ 267,00 </a:t>
            </a:r>
            <a:r>
              <a:rPr lang="de-DE" sz="6400" b="0" i="0" u="none" strike="noStrike" baseline="0" dirty="0">
                <a:latin typeface="+mj-lt"/>
              </a:rPr>
              <a:t>(Nichtmitglieder </a:t>
            </a:r>
            <a:r>
              <a:rPr lang="de-DE" sz="6400" b="0" i="0" u="none" strike="noStrike" baseline="0">
                <a:latin typeface="+mj-lt"/>
              </a:rPr>
              <a:t>€ 277,00</a:t>
            </a:r>
            <a:r>
              <a:rPr lang="de-DE" sz="6400" b="0" i="0" u="none" strike="noStrike" baseline="0" dirty="0">
                <a:latin typeface="+mj-lt"/>
              </a:rPr>
              <a:t>)</a:t>
            </a:r>
          </a:p>
          <a:p>
            <a:pPr marL="0" indent="0">
              <a:buNone/>
            </a:pPr>
            <a:endParaRPr lang="de-DE" sz="6400" b="0" i="0" u="none" strike="noStrike" baseline="0" dirty="0">
              <a:latin typeface="+mj-lt"/>
            </a:endParaRPr>
          </a:p>
          <a:p>
            <a:pPr marL="0" indent="0">
              <a:buNone/>
            </a:pPr>
            <a:r>
              <a:rPr lang="de-DE" sz="6400" b="0" i="0" u="none" strike="noStrike" baseline="0" dirty="0">
                <a:latin typeface="+mj-lt"/>
              </a:rPr>
              <a:t>	Anmelden unter: </a:t>
            </a:r>
            <a:r>
              <a:rPr lang="de-DE" sz="6400" b="1" i="0" u="none" strike="noStrike" baseline="0" dirty="0">
                <a:latin typeface="+mj-lt"/>
              </a:rPr>
              <a:t>info@skm-verein.de</a:t>
            </a:r>
            <a:endParaRPr lang="de-DE" sz="6400" b="1" dirty="0">
              <a:latin typeface="+mj-lt"/>
            </a:endParaRPr>
          </a:p>
          <a:p>
            <a:endParaRPr lang="de-DE" sz="1800" dirty="0">
              <a:latin typeface="+mj-lt"/>
            </a:endParaRPr>
          </a:p>
          <a:p>
            <a:endParaRPr lang="de-DE" sz="1800" dirty="0">
              <a:latin typeface="+mj-lt"/>
            </a:endParaRPr>
          </a:p>
          <a:p>
            <a:pPr marL="0" indent="0" algn="just">
              <a:buNone/>
            </a:pPr>
            <a:r>
              <a:rPr lang="de-DE" sz="4200" b="0" i="0" u="none" strike="noStrike" baseline="0" dirty="0">
                <a:latin typeface="+mj-lt"/>
              </a:rPr>
              <a:t>Die Durchführung erfolgt bei ausreichender Mindestteilnehmerzahl. </a:t>
            </a:r>
          </a:p>
          <a:p>
            <a:pPr marL="0" indent="0" algn="just">
              <a:buNone/>
            </a:pPr>
            <a:r>
              <a:rPr lang="de-DE" sz="4200" b="0" i="0" u="none" strike="noStrike" baseline="0" dirty="0">
                <a:latin typeface="+mj-lt"/>
              </a:rPr>
              <a:t>Die Zahl der Teilnehmer ist begrenzt. Anmeldeschluss ist der  30. Juni 2026. </a:t>
            </a:r>
          </a:p>
          <a:p>
            <a:pPr marL="0" indent="0" algn="just">
              <a:buNone/>
            </a:pPr>
            <a:r>
              <a:rPr lang="de-DE" sz="4200" b="0" i="0" u="none" strike="noStrike" baseline="0" dirty="0">
                <a:latin typeface="+mj-lt"/>
              </a:rPr>
              <a:t>Die Bezahlung bitte in bar bei den Trainern vor Beginn des ersten Trainingstages  vornehmen. </a:t>
            </a:r>
          </a:p>
          <a:p>
            <a:pPr marL="0" indent="0" algn="just">
              <a:buNone/>
            </a:pPr>
            <a:r>
              <a:rPr lang="de-DE" sz="4200" b="0" i="0" u="none" strike="noStrike" baseline="0" dirty="0">
                <a:latin typeface="+mj-lt"/>
              </a:rPr>
              <a:t>Im Preis inbegriffen sind ein tägliches Mittagessen inkl. eines Getränkes sowie ein Teilnehmer T-Shirt.</a:t>
            </a:r>
          </a:p>
          <a:p>
            <a:endParaRPr lang="en-US" sz="2200" dirty="0"/>
          </a:p>
        </p:txBody>
      </p:sp>
      <p:pic>
        <p:nvPicPr>
          <p:cNvPr id="4" name="Inhaltsplatzhalter 3" descr="URTC Prambachkirchen - Kontakt">
            <a:extLst>
              <a:ext uri="{FF2B5EF4-FFF2-40B4-BE49-F238E27FC236}">
                <a16:creationId xmlns:a16="http://schemas.microsoft.com/office/drawing/2014/main" id="{72693990-9A8C-2DD2-F5DA-0CCA5BA753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93" r="5686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392650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128</Words>
  <Application>Microsoft Office PowerPoint</Application>
  <PresentationFormat>Breitbild</PresentationFormat>
  <Paragraphs>15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Forte Forward</vt:lpstr>
      <vt:lpstr>Rockwell</vt:lpstr>
      <vt:lpstr>Rockwell Extra Bold</vt:lpstr>
      <vt:lpstr>Office Theme</vt:lpstr>
      <vt:lpstr>TennisTotal im Solinger TC 1902 e.V. Feriencamp Sommer 2026  noch mehr Lust auf Tennis Spaß, Action, Tennisfieber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Mertens</dc:creator>
  <cp:lastModifiedBy>Nina Mertens</cp:lastModifiedBy>
  <cp:revision>13</cp:revision>
  <dcterms:created xsi:type="dcterms:W3CDTF">2025-06-04T10:21:47Z</dcterms:created>
  <dcterms:modified xsi:type="dcterms:W3CDTF">2026-04-28T09:22:11Z</dcterms:modified>
</cp:coreProperties>
</file>